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Shi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5(5): 186-191.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C7011B-8692-4E4A-B36D-585FEC6A0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98203"/>
            <a:ext cx="9144000" cy="346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101</cp:revision>
  <dcterms:created xsi:type="dcterms:W3CDTF">2018-02-11T19:11:44Z</dcterms:created>
  <dcterms:modified xsi:type="dcterms:W3CDTF">2023-02-22T15:52:22Z</dcterms:modified>
</cp:coreProperties>
</file>