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Shi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5(5): 186-191.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248DB-5735-E242-9424-D9855F36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24" y="805457"/>
            <a:ext cx="5577149" cy="51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101</cp:revision>
  <dcterms:created xsi:type="dcterms:W3CDTF">2018-02-11T19:11:44Z</dcterms:created>
  <dcterms:modified xsi:type="dcterms:W3CDTF">2023-02-22T15:52:00Z</dcterms:modified>
</cp:coreProperties>
</file>