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45"/>
    <p:restoredTop sz="94627"/>
  </p:normalViewPr>
  <p:slideViewPr>
    <p:cSldViewPr snapToGrid="0" snapToObjects="1">
      <p:cViewPr varScale="1">
        <p:scale>
          <a:sx n="110" d="100"/>
          <a:sy n="110" d="100"/>
        </p:scale>
        <p:origin x="79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2/22/23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2023/2/22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19199" y="6247263"/>
            <a:ext cx="69154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Shi et al.,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2022;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5(5): 186-191.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36D9F7D-82A6-AD4E-B42B-BFD2AB064E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3723" y="821802"/>
            <a:ext cx="5209179" cy="4786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100</cp:revision>
  <dcterms:created xsi:type="dcterms:W3CDTF">2018-02-11T19:11:44Z</dcterms:created>
  <dcterms:modified xsi:type="dcterms:W3CDTF">2023-02-22T15:51:06Z</dcterms:modified>
</cp:coreProperties>
</file>