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Anti-ischemic effect of GC7 in an in vitro oxygen-glucose deprivation (OGD) model of stroke in neurons.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>
                <a:latin typeface="Arial"/>
                <a:cs typeface="Arial"/>
              </a:rPr>
              <a:t>Nicolas </a:t>
            </a:r>
            <a:r>
              <a:rPr lang="en-US" altLang="zh-Hans" sz="1400" dirty="0" err="1">
                <a:latin typeface="Arial"/>
                <a:cs typeface="Arial"/>
              </a:rPr>
              <a:t>Blondeau</a:t>
            </a:r>
            <a:r>
              <a:rPr lang="en-US" altLang="zh-Hans" sz="1400" dirty="0">
                <a:latin typeface="Arial"/>
                <a:cs typeface="Arial"/>
              </a:rPr>
              <a:t> and Michel </a:t>
            </a:r>
            <a:r>
              <a:rPr lang="en-US" altLang="zh-Hans" sz="1400" dirty="0" err="1">
                <a:latin typeface="Arial"/>
                <a:cs typeface="Arial"/>
              </a:rPr>
              <a:t>Tauc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4(4):192-197.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043F53-E4E4-CB40-A2C9-0FDE62943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163" y="1219199"/>
            <a:ext cx="4849671" cy="482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37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73</cp:revision>
  <dcterms:created xsi:type="dcterms:W3CDTF">2018-02-11T19:11:44Z</dcterms:created>
  <dcterms:modified xsi:type="dcterms:W3CDTF">2021-11-05T17:24:16Z</dcterms:modified>
</cp:coreProperties>
</file>