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Inhibition of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deoxyhypusine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synthase by GC7 reduces brain injury and improves spontaneous functional recovery after ischemic stroke.</a:t>
            </a:r>
          </a:p>
        </p:txBody>
      </p:sp>
      <p:sp>
        <p:nvSpPr>
          <p:cNvPr id="6" name="矩形 5"/>
          <p:cNvSpPr/>
          <p:nvPr/>
        </p:nvSpPr>
        <p:spPr>
          <a:xfrm>
            <a:off x="900853" y="6247263"/>
            <a:ext cx="723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>
                <a:latin typeface="Arial"/>
                <a:cs typeface="Arial"/>
              </a:rPr>
              <a:t>Nicolas </a:t>
            </a:r>
            <a:r>
              <a:rPr lang="en-US" altLang="zh-Hans" sz="1400" dirty="0" err="1">
                <a:latin typeface="Arial"/>
                <a:cs typeface="Arial"/>
              </a:rPr>
              <a:t>Blondeau</a:t>
            </a:r>
            <a:r>
              <a:rPr lang="en-US" altLang="zh-Hans" sz="1400" dirty="0">
                <a:latin typeface="Arial"/>
                <a:cs typeface="Arial"/>
              </a:rPr>
              <a:t> and Michel </a:t>
            </a:r>
            <a:r>
              <a:rPr lang="en-US" altLang="zh-Hans" sz="1400" dirty="0" err="1">
                <a:latin typeface="Arial"/>
                <a:cs typeface="Arial"/>
              </a:rPr>
              <a:t>Tauc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4(4):192-197.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C0C6D-07F0-A241-9ED8-7BF7599D0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1778000"/>
            <a:ext cx="3898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73</cp:revision>
  <dcterms:created xsi:type="dcterms:W3CDTF">2018-02-11T19:11:44Z</dcterms:created>
  <dcterms:modified xsi:type="dcterms:W3CDTF">2021-11-05T17:23:34Z</dcterms:modified>
</cp:coreProperties>
</file>