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11/5/21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Schema of the urea cycle involved in amino acid catabolism and leading to the synthesis of polyamines by sequential enzymatic catalysis and the activation by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hypusination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of the translation initiation factor eI5A (modified from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Tauc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et al., 2019)</a:t>
            </a:r>
          </a:p>
          <a:p>
            <a:pPr algn="just"/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ans" sz="1400" dirty="0">
                <a:latin typeface="Arial"/>
                <a:cs typeface="Arial"/>
              </a:rPr>
              <a:t>Nicolas </a:t>
            </a:r>
            <a:r>
              <a:rPr lang="en-US" altLang="zh-Hans" sz="1400" dirty="0" err="1">
                <a:latin typeface="Arial"/>
                <a:cs typeface="Arial"/>
              </a:rPr>
              <a:t>Blondeau</a:t>
            </a:r>
            <a:r>
              <a:rPr lang="en-US" altLang="zh-Hans" sz="1400" dirty="0">
                <a:latin typeface="Arial"/>
                <a:cs typeface="Arial"/>
              </a:rPr>
              <a:t> and Michel </a:t>
            </a:r>
            <a:r>
              <a:rPr lang="en-US" altLang="zh-Hans" sz="1400" dirty="0" err="1">
                <a:latin typeface="Arial"/>
                <a:cs typeface="Arial"/>
              </a:rPr>
              <a:t>Tauc</a:t>
            </a:r>
            <a:r>
              <a:rPr lang="en-US" altLang="zh-CN" sz="1400" dirty="0">
                <a:latin typeface="Arial"/>
                <a:cs typeface="Arial"/>
              </a:rPr>
              <a:t>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4(4):192-197.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D97A89-2CCA-FB44-BBA3-4A16A0B67E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93803"/>
            <a:ext cx="9144000" cy="505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59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72</cp:revision>
  <dcterms:created xsi:type="dcterms:W3CDTF">2018-02-11T19:11:44Z</dcterms:created>
  <dcterms:modified xsi:type="dcterms:W3CDTF">2021-11-05T17:22:35Z</dcterms:modified>
</cp:coreProperties>
</file>