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Graphs showing correlation between infarct volume and drop in CBF during MCAO in different experimental groups.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Kunjan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R. Dave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2(4):178-184.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00DB33-7C45-CB47-915A-F5126F0AA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1790700"/>
            <a:ext cx="78105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34</cp:revision>
  <dcterms:created xsi:type="dcterms:W3CDTF">2018-02-11T19:11:44Z</dcterms:created>
  <dcterms:modified xsi:type="dcterms:W3CDTF">2019-09-04T21:21:15Z</dcterms:modified>
</cp:coreProperties>
</file>