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 comparative study evaluating the effect of CpG ODN 1826 preconditioning on (A) CBF drop during ischemia and (B) infarct size in a mouse model of focal ischemia.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Kunjan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R. Dave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2(4):178-184.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D0B432-1C35-DF47-8283-CD719CDD27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" y="1898650"/>
            <a:ext cx="6972300" cy="306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51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33</cp:revision>
  <dcterms:created xsi:type="dcterms:W3CDTF">2018-02-11T19:11:44Z</dcterms:created>
  <dcterms:modified xsi:type="dcterms:W3CDTF">2019-09-04T21:20:31Z</dcterms:modified>
</cp:coreProperties>
</file>