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16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154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2019/9/4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633376"/>
            <a:ext cx="79680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Infarct volume and (B) drop in CBF during MCAO in 8 mice belonging to the drug-treated group where we observed a maximum drop in CBF and 8 mice belonging to the drug-treated group where we observed a minimum drop in CBF.</a:t>
            </a:r>
          </a:p>
        </p:txBody>
      </p:sp>
      <p:sp>
        <p:nvSpPr>
          <p:cNvPr id="6" name="矩形 5"/>
          <p:cNvSpPr/>
          <p:nvPr/>
        </p:nvSpPr>
        <p:spPr>
          <a:xfrm>
            <a:off x="783546" y="6075950"/>
            <a:ext cx="73393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Kunjan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R. Dave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2(4):178-184.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65EA2C3-AD16-1D4E-943F-6F24DEE2C8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550" y="1644650"/>
            <a:ext cx="6946900" cy="356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62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33</cp:revision>
  <dcterms:created xsi:type="dcterms:W3CDTF">2018-02-11T19:11:44Z</dcterms:created>
  <dcterms:modified xsi:type="dcterms:W3CDTF">2019-09-04T21:19:48Z</dcterms:modified>
</cp:coreProperties>
</file>