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Infarct volume and (B) drop in CBF during MCAO in 8 mice belonging to the drug-treated group where we observed a maximum drop in CBF and 8 mice belonging to the drug-treated group where we observed a minimum drop in CBF.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Kunjan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R. Dave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5EA2C3-AD16-1D4E-943F-6F24DEE2C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50" y="1644650"/>
            <a:ext cx="69469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33</cp:revision>
  <dcterms:created xsi:type="dcterms:W3CDTF">2018-02-11T19:11:44Z</dcterms:created>
  <dcterms:modified xsi:type="dcterms:W3CDTF">2019-09-04T21:19:48Z</dcterms:modified>
</cp:coreProperties>
</file>