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6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5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The protective effect of CpG-ODN1826 preconditioning in a larger number of young male mice.</a:t>
            </a: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Kunjan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R. Dave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2(4):178-184.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698044-AB06-7142-9F3C-7A9A95D6D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885950"/>
            <a:ext cx="685800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33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34</cp:revision>
  <dcterms:created xsi:type="dcterms:W3CDTF">2018-02-11T19:11:44Z</dcterms:created>
  <dcterms:modified xsi:type="dcterms:W3CDTF">2019-09-04T21:19:05Z</dcterms:modified>
</cp:coreProperties>
</file>