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16"/>
    <p:restoredTop sz="94599"/>
  </p:normalViewPr>
  <p:slideViewPr>
    <p:cSldViewPr snapToGrid="0" snapToObjects="1">
      <p:cViewPr varScale="1">
        <p:scale>
          <a:sx n="106" d="100"/>
          <a:sy n="106" d="100"/>
        </p:scale>
        <p:origin x="154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2019/9/4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633376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The effect of CpG ODN 1826 preconditioning on (A) CBF drop during ischemia and (B) infarct size in a mouse model of focal ischemia.</a:t>
            </a:r>
          </a:p>
        </p:txBody>
      </p:sp>
      <p:sp>
        <p:nvSpPr>
          <p:cNvPr id="6" name="矩形 5"/>
          <p:cNvSpPr/>
          <p:nvPr/>
        </p:nvSpPr>
        <p:spPr>
          <a:xfrm>
            <a:off x="783546" y="6075950"/>
            <a:ext cx="73393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 err="1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Kunjan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R. Dave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et</a:t>
            </a:r>
            <a:r>
              <a:rPr lang="zh-CN" altLang="en-US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en-US" altLang="zh-CN" sz="14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2019;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2(4):178-184.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3D23DD-8958-6446-B3FA-A7D6F8F687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17115"/>
            <a:ext cx="9144000" cy="32237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47</Words>
  <Application>Microsoft Macintosh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Jiang, Xiaoyan</cp:lastModifiedBy>
  <cp:revision>33</cp:revision>
  <dcterms:created xsi:type="dcterms:W3CDTF">2018-02-11T19:11:44Z</dcterms:created>
  <dcterms:modified xsi:type="dcterms:W3CDTF">2019-09-04T21:18:50Z</dcterms:modified>
</cp:coreProperties>
</file>