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9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The exposure of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hUC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-MSCs to hypoxic pre-conditioning may increase cell proliferation differentiation, and overall cell survival, as well as decrease inflammatory factors, altogether reducing the stroke-induced pathological deficits. </a:t>
            </a:r>
          </a:p>
        </p:txBody>
      </p:sp>
      <p:sp>
        <p:nvSpPr>
          <p:cNvPr id="6" name="矩形 5"/>
          <p:cNvSpPr/>
          <p:nvPr/>
        </p:nvSpPr>
        <p:spPr>
          <a:xfrm>
            <a:off x="984739" y="6247263"/>
            <a:ext cx="7149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Sadanandan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 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3(4):199-203.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9CA257-C7C2-5948-B3AE-8DC85DCBC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1492250"/>
            <a:ext cx="7188200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47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63</cp:revision>
  <dcterms:created xsi:type="dcterms:W3CDTF">2018-02-11T19:11:44Z</dcterms:created>
  <dcterms:modified xsi:type="dcterms:W3CDTF">2020-09-17T02:36:47Z</dcterms:modified>
</cp:coreProperties>
</file>