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 vivo transcranial near infrared light increases EPC accumulation after focal cerebral ischemia in C57bl6 mice.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Andrew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Vahabzadeh-Hagh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2(4):170-177.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170A9-87F6-504A-8C45-3FE33653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397000"/>
            <a:ext cx="4394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35</cp:revision>
  <dcterms:created xsi:type="dcterms:W3CDTF">2018-02-11T19:11:44Z</dcterms:created>
  <dcterms:modified xsi:type="dcterms:W3CDTF">2019-09-04T17:57:33Z</dcterms:modified>
</cp:coreProperties>
</file>