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6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 vivo transcranial NIR-light increases GFAP expression in the brains of treated C57BL/6 mice. 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Andrew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Vahabzadeh-Hagh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2(4):170-177.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0BEE4-AB04-E14E-B5AB-D731D5F03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263650"/>
            <a:ext cx="6197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35</cp:revision>
  <dcterms:created xsi:type="dcterms:W3CDTF">2018-02-11T19:11:44Z</dcterms:created>
  <dcterms:modified xsi:type="dcterms:W3CDTF">2019-09-04T17:56:41Z</dcterms:modified>
</cp:coreProperties>
</file>