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6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5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Astrocytic HMGB1 increases endothelial progenitor cells (EPC) proliferation in vitro.</a:t>
            </a:r>
          </a:p>
          <a:p>
            <a:pPr algn="just"/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Andrew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Vahabzadeh-Hagh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2(4):170-177.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145083-50FA-6145-87BC-4E42BE4AF1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550" y="1866900"/>
            <a:ext cx="56769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29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35</cp:revision>
  <dcterms:created xsi:type="dcterms:W3CDTF">2018-02-11T19:11:44Z</dcterms:created>
  <dcterms:modified xsi:type="dcterms:W3CDTF">2019-09-04T17:56:00Z</dcterms:modified>
</cp:coreProperties>
</file>