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Near infrared light (NIR) promotes HMGB1 secretion via an increase of intracellular calcium in rat cortical astrocytes. 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Andrew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Vahabzadeh-Hagh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2(4):170-177.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05386E-1F16-FA4C-9DF2-2AB801498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350" y="1771650"/>
            <a:ext cx="63373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34</cp:revision>
  <dcterms:created xsi:type="dcterms:W3CDTF">2018-02-11T19:11:44Z</dcterms:created>
  <dcterms:modified xsi:type="dcterms:W3CDTF">2019-09-04T17:54:55Z</dcterms:modified>
</cp:coreProperties>
</file>