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2/22/23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Griñán</a:t>
            </a:r>
            <a:r>
              <a:rPr lang="en-US" altLang="zh-CN" sz="1400" dirty="0">
                <a:latin typeface="Arial"/>
                <a:cs typeface="Arial"/>
              </a:rPr>
              <a:t> and </a:t>
            </a:r>
            <a:r>
              <a:rPr lang="en-US" altLang="zh-CN" sz="1400" dirty="0" err="1">
                <a:latin typeface="Arial"/>
                <a:cs typeface="Arial"/>
              </a:rPr>
              <a:t>Rotllan</a:t>
            </a:r>
            <a:r>
              <a:rPr lang="en-US" altLang="zh-CN" sz="1400" dirty="0">
                <a:latin typeface="Arial"/>
                <a:cs typeface="Arial"/>
              </a:rPr>
              <a:t> 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5(5): 165-171.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85F56E-0675-EE4B-8E2C-63A68F7A9A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2108" y="700522"/>
            <a:ext cx="4719781" cy="524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15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104</cp:revision>
  <dcterms:created xsi:type="dcterms:W3CDTF">2018-02-11T19:11:44Z</dcterms:created>
  <dcterms:modified xsi:type="dcterms:W3CDTF">2023-02-22T16:39:26Z</dcterms:modified>
</cp:coreProperties>
</file>