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Aging increases the length and thickness of mitochondria as seen in CFP (+) mitochondria in optic nerves obtained from Thy-1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-CFP mice (upper two panels).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Zerimech</a:t>
            </a:r>
            <a:r>
              <a:rPr lang="en-US" altLang="zh-Han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4(3):151-160.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286F9-0D35-F041-BCD2-7144BB0B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371600"/>
            <a:ext cx="6832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77</cp:revision>
  <dcterms:created xsi:type="dcterms:W3CDTF">2018-02-11T19:11:44Z</dcterms:created>
  <dcterms:modified xsi:type="dcterms:W3CDTF">2021-08-10T20:17:14Z</dcterms:modified>
</cp:coreProperties>
</file>