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1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8/10/21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2021/8/10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>
                <a:latin typeface="Arial"/>
                <a:cs typeface="Arial"/>
              </a:rPr>
              <a:t>Figure 2</a:t>
            </a:r>
            <a:r>
              <a:rPr lang="en-US" altLang="zh-CN" sz="14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Three-dimensional construction of control axons (yellow, left top) with their elongated green mitochondria (middle top) and the two- dimensional electron micrographs of myelinated axons with numerous elongated mitochondria with their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cristea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(red arrows). </a:t>
            </a:r>
          </a:p>
        </p:txBody>
      </p:sp>
      <p:sp>
        <p:nvSpPr>
          <p:cNvPr id="6" name="矩形 5"/>
          <p:cNvSpPr/>
          <p:nvPr/>
        </p:nvSpPr>
        <p:spPr>
          <a:xfrm>
            <a:off x="900853" y="6247263"/>
            <a:ext cx="72337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Hans" sz="1400" dirty="0" err="1">
                <a:latin typeface="Arial"/>
                <a:cs typeface="Arial"/>
              </a:rPr>
              <a:t>Zerimech</a:t>
            </a:r>
            <a:r>
              <a:rPr lang="en-US" altLang="zh-Han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et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2021;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4(3):151-160.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20C25F-4FA2-8544-95F1-500F8E9DD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076" y="1777740"/>
            <a:ext cx="5227027" cy="409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76</cp:revision>
  <dcterms:created xsi:type="dcterms:W3CDTF">2018-02-11T19:11:44Z</dcterms:created>
  <dcterms:modified xsi:type="dcterms:W3CDTF">2021-08-10T20:16:28Z</dcterms:modified>
</cp:coreProperties>
</file>