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(A, C) Mitochondria in neuronal cell bodies (yellow arrow heads) and (B) nerve processes (red arrows); bar = 10 </a:t>
            </a:r>
            <a:r>
              <a:rPr lang="el-G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m. (D) Combining cyan fluorescent protein (CFP) with microtubule associated protein 2 creates useful images in which to contrast mitochondrial morphology in the perinuclear region of cell bodies as compared with neuronal processes. A "preconditioned mitochondria" is expected to conform to the size and shape of its cellular location. 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853" y="6247263"/>
            <a:ext cx="723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 err="1">
                <a:latin typeface="Arial"/>
                <a:cs typeface="Arial"/>
              </a:rPr>
              <a:t>Zerimech</a:t>
            </a:r>
            <a:r>
              <a:rPr lang="en-US" altLang="zh-Han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4(3):151-160.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0FC3D-949A-264D-A230-4C3E0472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72428"/>
            <a:ext cx="6007100" cy="38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103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75</cp:revision>
  <dcterms:created xsi:type="dcterms:W3CDTF">2018-02-11T19:11:44Z</dcterms:created>
  <dcterms:modified xsi:type="dcterms:W3CDTF">2021-08-10T20:15:39Z</dcterms:modified>
</cp:coreProperties>
</file>