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Rhynchophylline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affords its therapeutic effects through multiple mechanisms, including upregulation of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BrdU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LDH, PFK1, G6PD, HK and cell proliferation, while downregulation biomass incorporation, nucleotide biosynthesis, and PDH 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production.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Cozene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3(4):192-198.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C8ED1-4AD4-8C40-8CFB-8D2BCC08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2" y="1476998"/>
            <a:ext cx="6682154" cy="42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62</cp:revision>
  <dcterms:created xsi:type="dcterms:W3CDTF">2018-02-11T19:11:44Z</dcterms:created>
  <dcterms:modified xsi:type="dcterms:W3CDTF">2020-09-17T02:35:05Z</dcterms:modified>
</cp:coreProperties>
</file>