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16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15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633376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Timeline of n-3 PUFA conditioning before (preconditioning) or after (postconditioning) ischemic stroke and potential outcomes.</a:t>
            </a:r>
          </a:p>
        </p:txBody>
      </p:sp>
      <p:sp>
        <p:nvSpPr>
          <p:cNvPr id="6" name="矩形 5"/>
          <p:cNvSpPr/>
          <p:nvPr/>
        </p:nvSpPr>
        <p:spPr>
          <a:xfrm>
            <a:off x="783546" y="6075950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Shi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2(4):152-163.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0A98E6-0F07-9346-95A1-CE5153BD29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3947" y="2170242"/>
            <a:ext cx="6148137" cy="232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35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31</cp:revision>
  <dcterms:created xsi:type="dcterms:W3CDTF">2018-02-11T19:11:44Z</dcterms:created>
  <dcterms:modified xsi:type="dcterms:W3CDTF">2019-09-04T15:11:18Z</dcterms:modified>
</cp:coreProperties>
</file>