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outline of the mechanisms underlying n-3 PUFAs-mediated neuroprotective effects against ischemic stroke.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Shi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2(4):152-163.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633EC8-D9FE-1B44-85ED-0C3A24277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36" y="1697027"/>
            <a:ext cx="8360454" cy="29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30</cp:revision>
  <dcterms:created xsi:type="dcterms:W3CDTF">2018-02-11T19:11:44Z</dcterms:created>
  <dcterms:modified xsi:type="dcterms:W3CDTF">2019-09-04T15:10:50Z</dcterms:modified>
</cp:coreProperties>
</file>