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Lau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6(4): 131-137.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1749CD-F45A-E047-A03D-C86FB103C1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752600"/>
            <a:ext cx="81153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114</cp:revision>
  <dcterms:created xsi:type="dcterms:W3CDTF">2018-02-11T19:11:44Z</dcterms:created>
  <dcterms:modified xsi:type="dcterms:W3CDTF">2024-03-18T17:40:43Z</dcterms:modified>
</cp:coreProperties>
</file>