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Tournier</a:t>
            </a:r>
            <a:r>
              <a:rPr lang="en-US" altLang="zh-CN" sz="1400" dirty="0">
                <a:latin typeface="Arial"/>
                <a:cs typeface="Arial"/>
              </a:rPr>
              <a:t> et 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2022;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5(4): 123-130.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5BFF5D-4070-474E-8A9F-FA7878062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25428"/>
            <a:ext cx="9144000" cy="440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99</cp:revision>
  <dcterms:created xsi:type="dcterms:W3CDTF">2018-02-11T19:11:44Z</dcterms:created>
  <dcterms:modified xsi:type="dcterms:W3CDTF">2023-01-20T16:48:59Z</dcterms:modified>
</cp:coreProperties>
</file>