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045"/>
    <p:restoredTop sz="94627"/>
  </p:normalViewPr>
  <p:slideViewPr>
    <p:cSldViewPr snapToGrid="0" snapToObjects="1">
      <p:cViewPr varScale="1">
        <p:scale>
          <a:sx n="110" d="100"/>
          <a:sy n="110" d="100"/>
        </p:scale>
        <p:origin x="792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74974-315F-7747-AE60-7BA5111197D7}" type="datetimeFigureOut">
              <a:rPr lang="en-US" smtClean="0"/>
              <a:t>1/20/23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B985DA-B8C5-034E-AFF2-88DF4540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57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B985DA-B8C5-034E-AFF2-88DF454032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039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2023/1/20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2023/1/20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2023/1/20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2023/1/20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2023/1/20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2023/1/20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2023/1/20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392745"/>
            <a:ext cx="796804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1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219199" y="6247263"/>
            <a:ext cx="691544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 err="1">
                <a:latin typeface="Arial"/>
                <a:cs typeface="Arial"/>
              </a:rPr>
              <a:t>Tournier</a:t>
            </a:r>
            <a:r>
              <a:rPr lang="en-US" altLang="zh-CN" sz="1400" dirty="0">
                <a:latin typeface="Arial"/>
                <a:cs typeface="Arial"/>
              </a:rPr>
              <a:t> et al.,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2022;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5(4): 123-130.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28C5D4-42EC-AF49-952C-2E63961CA0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8150" y="666750"/>
            <a:ext cx="5727700" cy="552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16</Words>
  <Application>Microsoft Macintosh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Microsoft Office User</cp:lastModifiedBy>
  <cp:revision>97</cp:revision>
  <dcterms:created xsi:type="dcterms:W3CDTF">2018-02-11T19:11:44Z</dcterms:created>
  <dcterms:modified xsi:type="dcterms:W3CDTF">2023-01-20T16:48:38Z</dcterms:modified>
</cp:coreProperties>
</file>