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Schematic diagram of the referred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HFpEF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rodent (mice, rats) models, including species (1st column), main comorbidity (2nd column), stressor for induction of the disease (3rd column) and commonly used name of the model (4th column). </a:t>
            </a: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>
                <a:latin typeface="Arial"/>
                <a:cs typeface="Arial"/>
              </a:rPr>
              <a:t>Theano </a:t>
            </a:r>
            <a:r>
              <a:rPr lang="en-US" altLang="zh-Hans" sz="1400" dirty="0" err="1">
                <a:latin typeface="Arial"/>
                <a:cs typeface="Arial"/>
              </a:rPr>
              <a:t>Dermintzoglou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and</a:t>
            </a:r>
            <a:r>
              <a:rPr lang="en-US" altLang="zh-Hans" sz="1400" dirty="0">
                <a:latin typeface="Arial"/>
                <a:cs typeface="Arial"/>
              </a:rPr>
              <a:t> </a:t>
            </a:r>
            <a:r>
              <a:rPr lang="en-US" altLang="zh-Hans" sz="1400" dirty="0" err="1">
                <a:latin typeface="Arial"/>
                <a:cs typeface="Arial"/>
              </a:rPr>
              <a:t>Ioanna</a:t>
            </a:r>
            <a:r>
              <a:rPr lang="en-US" altLang="zh-Hans" sz="1400" dirty="0">
                <a:latin typeface="Arial"/>
                <a:cs typeface="Arial"/>
              </a:rPr>
              <a:t> </a:t>
            </a:r>
            <a:r>
              <a:rPr lang="en-US" altLang="zh-Hans" sz="1400" dirty="0" err="1">
                <a:latin typeface="Arial"/>
                <a:cs typeface="Arial"/>
              </a:rPr>
              <a:t>Andreadou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4(4):168-184.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A517A4-F799-1C41-B571-3A2B8F8351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853" y="1267478"/>
            <a:ext cx="6611815" cy="462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65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72</cp:revision>
  <dcterms:created xsi:type="dcterms:W3CDTF">2018-02-11T19:11:44Z</dcterms:created>
  <dcterms:modified xsi:type="dcterms:W3CDTF">2021-11-05T16:35:35Z</dcterms:modified>
</cp:coreProperties>
</file>