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Schematic representation of four main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pathomechanisms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(See respective modules) contributing to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HFpEF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development. </a:t>
            </a: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>
                <a:latin typeface="Arial"/>
                <a:cs typeface="Arial"/>
              </a:rPr>
              <a:t>Theano </a:t>
            </a:r>
            <a:r>
              <a:rPr lang="en-US" altLang="zh-Hans" sz="1400" dirty="0" err="1">
                <a:latin typeface="Arial"/>
                <a:cs typeface="Arial"/>
              </a:rPr>
              <a:t>Dermintzoglou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and</a:t>
            </a:r>
            <a:r>
              <a:rPr lang="en-US" altLang="zh-Hans" sz="1400" dirty="0">
                <a:latin typeface="Arial"/>
                <a:cs typeface="Arial"/>
              </a:rPr>
              <a:t> </a:t>
            </a:r>
            <a:r>
              <a:rPr lang="en-US" altLang="zh-Hans" sz="1400" dirty="0" err="1">
                <a:latin typeface="Arial"/>
                <a:cs typeface="Arial"/>
              </a:rPr>
              <a:t>Ioanna</a:t>
            </a:r>
            <a:r>
              <a:rPr lang="en-US" altLang="zh-Hans" sz="1400" dirty="0">
                <a:latin typeface="Arial"/>
                <a:cs typeface="Arial"/>
              </a:rPr>
              <a:t> </a:t>
            </a:r>
            <a:r>
              <a:rPr lang="en-US" altLang="zh-Hans" sz="1400" dirty="0" err="1">
                <a:latin typeface="Arial"/>
                <a:cs typeface="Arial"/>
              </a:rPr>
              <a:t>Andreadou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4(4):168-184.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E5B8B-B739-7C4A-A330-68212AD5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53" y="950500"/>
            <a:ext cx="7209692" cy="50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71</cp:revision>
  <dcterms:created xsi:type="dcterms:W3CDTF">2018-02-11T19:11:44Z</dcterms:created>
  <dcterms:modified xsi:type="dcterms:W3CDTF">2021-11-05T16:34:39Z</dcterms:modified>
</cp:coreProperties>
</file>