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9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Determinants of myocardium relaxation. Diastolic function of the heart is governed by the stiffness of the myocardium as well as the relaxation action of the contractile unit.</a:t>
            </a: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Ying-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Hsi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Lin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2020.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3(3):171-183.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F5F78-A24A-2F48-A45A-9F9DCE83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33" y="1131409"/>
            <a:ext cx="5978149" cy="50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66</cp:revision>
  <dcterms:created xsi:type="dcterms:W3CDTF">2018-02-11T19:11:44Z</dcterms:created>
  <dcterms:modified xsi:type="dcterms:W3CDTF">2020-07-02T20:37:00Z</dcterms:modified>
</cp:coreProperties>
</file>