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Wiggers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diagram and cardiac cycle.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Ying-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Hsi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Lin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2020.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3(3):171-183.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93957-06EA-1D4A-AA48-C3D2BACB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3" y="1465385"/>
            <a:ext cx="7617388" cy="40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67</cp:revision>
  <dcterms:created xsi:type="dcterms:W3CDTF">2018-02-11T19:11:44Z</dcterms:created>
  <dcterms:modified xsi:type="dcterms:W3CDTF">2020-07-02T20:36:01Z</dcterms:modified>
</cp:coreProperties>
</file>