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illustration of the energy deficiency theory in HCM.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Chrishan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J.A. Ramachandra.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2(4):142-151.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B10A68-EA0D-824B-9B33-29AF5BF60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1517650"/>
            <a:ext cx="6629400" cy="382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28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31</cp:revision>
  <dcterms:created xsi:type="dcterms:W3CDTF">2018-02-11T19:11:44Z</dcterms:created>
  <dcterms:modified xsi:type="dcterms:W3CDTF">2019-09-03T17:25:11Z</dcterms:modified>
</cp:coreProperties>
</file>