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illustration of iPSC technology for deciphering disease mechanisms and identifying novel therapeutic targets for HCM.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Chrishan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J.A. Ramachandra.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2(4):142-151.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17528C-1C5B-1246-9BCF-A2C9D2D51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2139950"/>
            <a:ext cx="67437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30</cp:revision>
  <dcterms:created xsi:type="dcterms:W3CDTF">2018-02-11T19:11:44Z</dcterms:created>
  <dcterms:modified xsi:type="dcterms:W3CDTF">2019-09-03T17:24:10Z</dcterms:modified>
</cp:coreProperties>
</file>