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39"/>
    <p:restoredTop sz="94611"/>
  </p:normalViewPr>
  <p:slideViewPr>
    <p:cSldViewPr snapToGrid="0" snapToObjects="1">
      <p:cViewPr varScale="1">
        <p:scale>
          <a:sx n="109" d="100"/>
          <a:sy n="109" d="100"/>
        </p:scale>
        <p:origin x="56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2020/7/2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2020/7/2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2020/7/2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2020/7/2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2020/7/2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2020/7/2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2020/7/2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2020/7/2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2020/7/2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2020/7/2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2020/7/2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2020/7/2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392745"/>
            <a:ext cx="796804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1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. Schematic diagram showing the main proposed mechanisms discussed in the text by which calpains participate in reperfusion injury.</a:t>
            </a:r>
          </a:p>
          <a:p>
            <a:pPr algn="just"/>
            <a:endParaRPr lang="en-US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984739" y="6247263"/>
            <a:ext cx="71499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David </a:t>
            </a:r>
            <a:r>
              <a:rPr lang="en-US" altLang="zh-CN" sz="1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Aluja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et al.</a:t>
            </a:r>
            <a:r>
              <a:rPr lang="en-US" altLang="zh-Hans" sz="1400" dirty="0">
                <a:latin typeface="Arial"/>
                <a:cs typeface="Arial"/>
              </a:rPr>
              <a:t>,</a:t>
            </a:r>
            <a:r>
              <a:rPr lang="zh-Han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2020.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3(3):160-170.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C17E729-BD23-D043-BBED-162D750823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9139" y="1040786"/>
            <a:ext cx="4759794" cy="4867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35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Jiang, Xiaoyan</cp:lastModifiedBy>
  <cp:revision>64</cp:revision>
  <dcterms:created xsi:type="dcterms:W3CDTF">2018-02-11T19:11:44Z</dcterms:created>
  <dcterms:modified xsi:type="dcterms:W3CDTF">2020-07-02T19:21:44Z</dcterms:modified>
</cp:coreProperties>
</file>