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39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56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2020/7/2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 Schematic diagram showing the main proposed mechanisms discussed in the text by which calpains participate in reperfusion injury.</a:t>
            </a:r>
          </a:p>
          <a:p>
            <a:pPr algn="just"/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84739" y="6247263"/>
            <a:ext cx="71499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David </a:t>
            </a:r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Aluja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et 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2020.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3(3):160-170.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C17E729-BD23-D043-BBED-162D750823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9139" y="1040786"/>
            <a:ext cx="4759794" cy="4867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35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64</cp:revision>
  <dcterms:created xsi:type="dcterms:W3CDTF">2018-02-11T19:11:44Z</dcterms:created>
  <dcterms:modified xsi:type="dcterms:W3CDTF">2020-07-02T19:21:44Z</dcterms:modified>
</cp:coreProperties>
</file>