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402974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(A) Graphical representation of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peroxynitrite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mediated oxygen-glucose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deprivagtion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(OGD) injury in ischemic susceptible rat and ischemic tolerant AGS (B) 3-Nitrotyrosine (3-NT) was measured in rat and AGS slices either subjected to NO donor along with OGD or subjected to O2•- donor along with OGD. *p&lt; 0.05 vs. OGD, +p&lt; 0.05 vs.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aCSF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 Data shown are means ± SEM. [Reprinted with permission from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Bhowmick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et al. 2017.]</a:t>
            </a:r>
          </a:p>
          <a:p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Saurav </a:t>
            </a: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Bhowmick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2(3):134-141.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3320F-8502-BC48-948C-97665762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089" y="818150"/>
            <a:ext cx="3404287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104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32</cp:revision>
  <dcterms:created xsi:type="dcterms:W3CDTF">2018-02-11T19:11:44Z</dcterms:created>
  <dcterms:modified xsi:type="dcterms:W3CDTF">2019-07-02T20:19:39Z</dcterms:modified>
</cp:coreProperties>
</file>