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AGS tolerate OGD injury despite ATP loss and glutamate efflux.</a:t>
            </a: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Saurav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Bhowmick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2(3):134-141.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0708A-E6C5-8D48-B30B-6C8948D29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825" y="1137480"/>
            <a:ext cx="4292815" cy="47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31</cp:revision>
  <dcterms:created xsi:type="dcterms:W3CDTF">2018-02-11T19:11:44Z</dcterms:created>
  <dcterms:modified xsi:type="dcterms:W3CDTF">2019-07-02T20:18:17Z</dcterms:modified>
</cp:coreProperties>
</file>