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45"/>
    <p:restoredTop sz="94627"/>
  </p:normalViewPr>
  <p:slideViewPr>
    <p:cSldViewPr snapToGrid="0" snapToObjects="1">
      <p:cViewPr varScale="1">
        <p:scale>
          <a:sx n="110" d="100"/>
          <a:sy n="110" d="100"/>
        </p:scale>
        <p:origin x="7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2/2/24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2024/2/2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9125" y="6247263"/>
            <a:ext cx="71855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 err="1">
                <a:latin typeface="Arial"/>
                <a:cs typeface="Arial"/>
              </a:rPr>
              <a:t>Borlongan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2023;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6(3): 65-69.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E7D519-515F-BB41-B10A-DD3FB17F90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850" y="1581150"/>
            <a:ext cx="7988300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17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112</cp:revision>
  <dcterms:created xsi:type="dcterms:W3CDTF">2018-02-11T19:11:44Z</dcterms:created>
  <dcterms:modified xsi:type="dcterms:W3CDTF">2024-02-02T15:00:52Z</dcterms:modified>
</cp:coreProperties>
</file>