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Schmidt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5(4): 131-143.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1E4AFC-79B8-2A43-9D67-0980486C8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" y="1085850"/>
            <a:ext cx="89662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99</cp:revision>
  <dcterms:created xsi:type="dcterms:W3CDTF">2018-02-11T19:11:44Z</dcterms:created>
  <dcterms:modified xsi:type="dcterms:W3CDTF">2023-01-20T17:03:59Z</dcterms:modified>
</cp:coreProperties>
</file>