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Schmidt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131-143.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F2A605-B81B-BF45-B795-D21063534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50" y="1403350"/>
            <a:ext cx="6134100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99</cp:revision>
  <dcterms:created xsi:type="dcterms:W3CDTF">2018-02-11T19:11:44Z</dcterms:created>
  <dcterms:modified xsi:type="dcterms:W3CDTF">2023-01-20T17:03:44Z</dcterms:modified>
</cp:coreProperties>
</file>