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45"/>
    <p:restoredTop sz="94627"/>
  </p:normalViewPr>
  <p:slideViewPr>
    <p:cSldViewPr snapToGrid="0" snapToObjects="1">
      <p:cViewPr varScale="1">
        <p:scale>
          <a:sx n="110" d="100"/>
          <a:sy n="110" d="100"/>
        </p:scale>
        <p:origin x="7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1/20/23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19199" y="6247263"/>
            <a:ext cx="6915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Schmidt et 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2022;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5(4): 131-143.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E2FC892-0431-F142-96B7-F6FE9BA2BB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69563"/>
            <a:ext cx="9144000" cy="2918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99</cp:revision>
  <dcterms:created xsi:type="dcterms:W3CDTF">2018-02-11T19:11:44Z</dcterms:created>
  <dcterms:modified xsi:type="dcterms:W3CDTF">2023-01-20T17:03:29Z</dcterms:modified>
</cp:coreProperties>
</file>