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8/10/21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2021/8/10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Overview of comparative study on 6 weeks of differentiated conditioning intervention.  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 err="1">
                <a:latin typeface="Arial"/>
                <a:cs typeface="Arial"/>
              </a:rPr>
              <a:t>Vissing</a:t>
            </a:r>
            <a:r>
              <a:rPr lang="en-US" altLang="zh-Han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4(3):141-150.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69CE64-2624-B04B-85B3-A48F1AE91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73</cp:revision>
  <dcterms:created xsi:type="dcterms:W3CDTF">2018-02-11T19:11:44Z</dcterms:created>
  <dcterms:modified xsi:type="dcterms:W3CDTF">2021-08-10T20:00:29Z</dcterms:modified>
</cp:coreProperties>
</file>