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Event scheme of ischemia ± exercise preconditioning.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Vissing</a:t>
            </a:r>
            <a:r>
              <a:rPr lang="en-US" altLang="zh-Han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4(3):141-150.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C67CAE-6159-DC4F-9399-7CBF0FCCE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9336"/>
            <a:ext cx="9144000" cy="51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73</cp:revision>
  <dcterms:created xsi:type="dcterms:W3CDTF">2018-02-11T19:11:44Z</dcterms:created>
  <dcterms:modified xsi:type="dcterms:W3CDTF">2021-08-10T19:59:43Z</dcterms:modified>
</cp:coreProperties>
</file>