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9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Pharmacological modulators of mitochondrial dynamics for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cardioprotection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and neuroprotection.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Siavash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Beikoghli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Kalkhoran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2020.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3(3):144-159.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AF25B-4F46-FF49-8A64-2944A8A8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106" y="1158228"/>
            <a:ext cx="6951785" cy="48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62</cp:revision>
  <dcterms:created xsi:type="dcterms:W3CDTF">2018-02-11T19:11:44Z</dcterms:created>
  <dcterms:modified xsi:type="dcterms:W3CDTF">2020-07-02T19:13:47Z</dcterms:modified>
</cp:coreProperties>
</file>