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4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160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633376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Overview of mediators that can serve as a RIPC trigger in 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cardioprotection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Christian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Stoppe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2(3):122-133.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6E5A05-6901-1B48-8C5D-63337817B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613" y="1419706"/>
            <a:ext cx="6111240" cy="439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29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30</cp:revision>
  <dcterms:created xsi:type="dcterms:W3CDTF">2018-02-11T19:11:44Z</dcterms:created>
  <dcterms:modified xsi:type="dcterms:W3CDTF">2019-07-02T19:57:53Z</dcterms:modified>
</cp:coreProperties>
</file>