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>
        <p:scale>
          <a:sx n="97" d="100"/>
          <a:sy n="97" d="100"/>
        </p:scale>
        <p:origin x="1192" y="4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2/3/24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Prakash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and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Hernandez-</a:t>
            </a:r>
            <a:r>
              <a:rPr lang="en-US" altLang="zh-CN" sz="1400" dirty="0" err="1">
                <a:latin typeface="Arial"/>
                <a:cs typeface="Arial"/>
              </a:rPr>
              <a:t>Resendiz</a:t>
            </a:r>
            <a:r>
              <a:rPr lang="en-US" altLang="zh-CN" sz="1400" dirty="0">
                <a:latin typeface="Arial"/>
                <a:cs typeface="Arial"/>
              </a:rPr>
              <a:t>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6(3): 70-77.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0CCA27-D491-8B47-8155-F701FB55C0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1338" y="795130"/>
            <a:ext cx="5704922" cy="4956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115</cp:revision>
  <dcterms:created xsi:type="dcterms:W3CDTF">2018-02-11T19:11:44Z</dcterms:created>
  <dcterms:modified xsi:type="dcterms:W3CDTF">2024-02-03T05:16:54Z</dcterms:modified>
</cp:coreProperties>
</file>