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Prakash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Hernandez-</a:t>
            </a:r>
            <a:r>
              <a:rPr lang="en-US" altLang="zh-CN" sz="1400" dirty="0" err="1">
                <a:latin typeface="Arial"/>
                <a:cs typeface="Arial"/>
              </a:rPr>
              <a:t>Resendiz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70-77.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EF2754-3E84-6345-8C97-6C6998D0E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78" y="1131840"/>
            <a:ext cx="4572241" cy="432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114</cp:revision>
  <dcterms:created xsi:type="dcterms:W3CDTF">2018-02-11T19:11:44Z</dcterms:created>
  <dcterms:modified xsi:type="dcterms:W3CDTF">2024-02-03T05:16:04Z</dcterms:modified>
</cp:coreProperties>
</file>