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4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7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10/15/22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2022/10/15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Woodhead 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5(3): 100-104.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16AD84-F528-9A45-9795-DFA2661C3E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85478"/>
            <a:ext cx="9144000" cy="508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93</cp:revision>
  <dcterms:created xsi:type="dcterms:W3CDTF">2018-02-11T19:11:44Z</dcterms:created>
  <dcterms:modified xsi:type="dcterms:W3CDTF">2022-10-15T15:59:03Z</dcterms:modified>
</cp:coreProperties>
</file>