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RESIST Trial Biomarker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substudy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Blood samples are drawn at the 3 time points shown by the red arrows: 1.) in the ambulance immediately after randomization to RIC or sham RIC; 2.) after arrival at the stroke center and 3.) at 24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after randomization.</a:t>
            </a: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>
                <a:latin typeface="Arial"/>
                <a:cs typeface="Arial"/>
              </a:rPr>
              <a:t>Hess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4(3):124-129.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F9A4F-C255-0044-AAA7-6D5A01C91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26" y="1535723"/>
            <a:ext cx="7236217" cy="40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70</cp:revision>
  <dcterms:created xsi:type="dcterms:W3CDTF">2018-02-11T19:11:44Z</dcterms:created>
  <dcterms:modified xsi:type="dcterms:W3CDTF">2021-08-10T19:21:32Z</dcterms:modified>
</cp:coreProperties>
</file>