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1"/>
    <p:restoredTop sz="94611"/>
  </p:normalViewPr>
  <p:slideViewPr>
    <p:cSldViewPr snapToGrid="0" snapToObjects="1">
      <p:cViewPr varScale="1">
        <p:scale>
          <a:sx n="109" d="100"/>
          <a:sy n="109" d="100"/>
        </p:scale>
        <p:origin x="135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74974-315F-7747-AE60-7BA5111197D7}" type="datetimeFigureOut">
              <a:rPr lang="en-US" smtClean="0"/>
              <a:t>8/10/21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985DA-B8C5-034E-AFF2-88DF45403250}" type="slidenum">
              <a:rPr lang="en-US" smtClean="0"/>
              <a:t>‹#›</a:t>
            </a:fld>
            <a:endParaRPr lang="en-US"/>
          </a:p>
        </p:txBody>
      </p:sp>
    </p:spTree>
    <p:extLst>
      <p:ext uri="{BB962C8B-B14F-4D97-AF65-F5344CB8AC3E}">
        <p14:creationId xmlns:p14="http://schemas.microsoft.com/office/powerpoint/2010/main" val="337205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985DA-B8C5-034E-AFF2-88DF45403250}" type="slidenum">
              <a:rPr lang="en-US" smtClean="0"/>
              <a:t>1</a:t>
            </a:fld>
            <a:endParaRPr lang="en-US"/>
          </a:p>
        </p:txBody>
      </p:sp>
    </p:spTree>
    <p:extLst>
      <p:ext uri="{BB962C8B-B14F-4D97-AF65-F5344CB8AC3E}">
        <p14:creationId xmlns:p14="http://schemas.microsoft.com/office/powerpoint/2010/main" val="243103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178369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52673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99303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77886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92276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186416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299559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241037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357882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283349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8DED25F7-7A56-914C-8662-8ACAE45D2669}" type="datetimeFigureOut">
              <a:rPr kumimoji="1" lang="zh-CN" altLang="en-US" smtClean="0"/>
              <a:t>2021/8/10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310979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25F7-7A56-914C-8662-8ACAE45D2669}" type="datetimeFigureOut">
              <a:rPr kumimoji="1" lang="zh-CN" altLang="en-US" smtClean="0"/>
              <a:t>2021/8/10</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134967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7977" y="392745"/>
            <a:ext cx="7968045" cy="738664"/>
          </a:xfrm>
          <a:prstGeom prst="rect">
            <a:avLst/>
          </a:prstGeom>
        </p:spPr>
        <p:txBody>
          <a:bodyPr wrap="square">
            <a:spAutoFit/>
          </a:bodyPr>
          <a:lstStyle/>
          <a:p>
            <a:pPr algn="just"/>
            <a:r>
              <a:rPr lang="en-US" altLang="zh-CN" sz="1400" dirty="0">
                <a:latin typeface="Arial"/>
                <a:cs typeface="Arial"/>
              </a:rPr>
              <a:t>Figure 1</a:t>
            </a:r>
            <a:r>
              <a:rPr lang="en-US" altLang="zh-CN" sz="1400" dirty="0">
                <a:latin typeface="Arial" panose="020B0604020202020204" pitchFamily="34" charset="0"/>
                <a:cs typeface="Arial" panose="020B0604020202020204" pitchFamily="34" charset="0"/>
              </a:rPr>
              <a:t>. 1) RIC (arm) in the ambulance. 2) Shear stress increases RBC or eryNOS3 and improves deformability. 3) Increase in eryNOS3 “rescues” endothelial NOS3 and improved RBC deformability improves collateral flow. 4) Biomarker analysis in blood samples drawn pre and post RIC.  </a:t>
            </a:r>
          </a:p>
        </p:txBody>
      </p:sp>
      <p:sp>
        <p:nvSpPr>
          <p:cNvPr id="6" name="矩形 5"/>
          <p:cNvSpPr/>
          <p:nvPr/>
        </p:nvSpPr>
        <p:spPr>
          <a:xfrm>
            <a:off x="900853" y="6247263"/>
            <a:ext cx="7233790" cy="307777"/>
          </a:xfrm>
          <a:prstGeom prst="rect">
            <a:avLst/>
          </a:prstGeom>
        </p:spPr>
        <p:txBody>
          <a:bodyPr wrap="square">
            <a:spAutoFit/>
          </a:bodyPr>
          <a:lstStyle/>
          <a:p>
            <a:pPr algn="just"/>
            <a:r>
              <a:rPr lang="en-US" altLang="zh-Hans" sz="1400" dirty="0">
                <a:latin typeface="Arial"/>
                <a:cs typeface="Arial"/>
              </a:rPr>
              <a:t>Hess </a:t>
            </a:r>
            <a:r>
              <a:rPr lang="en-US" altLang="zh-CN" sz="1400" dirty="0">
                <a:latin typeface="Arial"/>
                <a:cs typeface="Arial"/>
              </a:rPr>
              <a:t>et</a:t>
            </a:r>
            <a:r>
              <a:rPr lang="zh-CN" altLang="en-US" sz="1400" dirty="0">
                <a:latin typeface="Arial"/>
                <a:cs typeface="Arial"/>
              </a:rPr>
              <a:t> </a:t>
            </a:r>
            <a:r>
              <a:rPr lang="en-US" altLang="zh-CN" sz="1400" dirty="0">
                <a:latin typeface="Arial"/>
                <a:cs typeface="Arial"/>
              </a:rPr>
              <a:t>al.</a:t>
            </a:r>
            <a:r>
              <a:rPr lang="en-US" altLang="zh-Hans" sz="1400" dirty="0">
                <a:latin typeface="Arial"/>
                <a:cs typeface="Arial"/>
              </a:rPr>
              <a:t>,</a:t>
            </a:r>
            <a:r>
              <a:rPr lang="zh-Hans" altLang="en-US" sz="1400" dirty="0">
                <a:latin typeface="Arial"/>
                <a:cs typeface="Arial"/>
              </a:rPr>
              <a:t> </a:t>
            </a:r>
            <a:r>
              <a:rPr lang="en-US" altLang="zh-CN" sz="1400" dirty="0">
                <a:latin typeface="Arial"/>
                <a:cs typeface="Arial"/>
              </a:rPr>
              <a:t>Conditioning</a:t>
            </a:r>
            <a:r>
              <a:rPr lang="zh-CN" altLang="en-US" sz="1400" dirty="0">
                <a:latin typeface="Arial"/>
                <a:cs typeface="Arial"/>
              </a:rPr>
              <a:t> </a:t>
            </a:r>
            <a:r>
              <a:rPr lang="en-US" altLang="zh-CN" sz="1400" dirty="0">
                <a:latin typeface="Arial"/>
                <a:cs typeface="Arial"/>
              </a:rPr>
              <a:t>Medicine</a:t>
            </a:r>
            <a:r>
              <a:rPr lang="zh-CN" altLang="en-US" sz="1400" dirty="0">
                <a:latin typeface="Arial"/>
                <a:cs typeface="Arial"/>
              </a:rPr>
              <a:t> </a:t>
            </a:r>
            <a:r>
              <a:rPr lang="en-US" altLang="zh-CN" sz="1400" dirty="0">
                <a:latin typeface="Arial"/>
                <a:cs typeface="Arial"/>
              </a:rPr>
              <a:t>2021;</a:t>
            </a:r>
            <a:r>
              <a:rPr lang="zh-CN" altLang="en-US" sz="1400" dirty="0">
                <a:latin typeface="Arial"/>
                <a:cs typeface="Arial"/>
              </a:rPr>
              <a:t> </a:t>
            </a:r>
            <a:r>
              <a:rPr lang="en-US" altLang="zh-CN" sz="1400" dirty="0">
                <a:latin typeface="Arial"/>
                <a:cs typeface="Arial"/>
              </a:rPr>
              <a:t>4(3):124-129.</a:t>
            </a:r>
            <a:endParaRPr lang="zh-CN" altLang="en-US" sz="1400" dirty="0">
              <a:latin typeface="Arial"/>
              <a:cs typeface="Arial"/>
            </a:endParaRPr>
          </a:p>
        </p:txBody>
      </p:sp>
      <p:pic>
        <p:nvPicPr>
          <p:cNvPr id="3" name="Picture 2">
            <a:extLst>
              <a:ext uri="{FF2B5EF4-FFF2-40B4-BE49-F238E27FC236}">
                <a16:creationId xmlns:a16="http://schemas.microsoft.com/office/drawing/2014/main" id="{5E041727-C491-3D44-87D7-942FA1C229C4}"/>
              </a:ext>
            </a:extLst>
          </p:cNvPr>
          <p:cNvPicPr>
            <a:picLocks noChangeAspect="1"/>
          </p:cNvPicPr>
          <p:nvPr/>
        </p:nvPicPr>
        <p:blipFill>
          <a:blip r:embed="rId3"/>
          <a:stretch>
            <a:fillRect/>
          </a:stretch>
        </p:blipFill>
        <p:spPr>
          <a:xfrm>
            <a:off x="2006951" y="1205992"/>
            <a:ext cx="5021593" cy="4432808"/>
          </a:xfrm>
          <a:prstGeom prst="rect">
            <a:avLst/>
          </a:prstGeom>
        </p:spPr>
      </p:pic>
    </p:spTree>
    <p:extLst>
      <p:ext uri="{BB962C8B-B14F-4D97-AF65-F5344CB8AC3E}">
        <p14:creationId xmlns:p14="http://schemas.microsoft.com/office/powerpoint/2010/main" val="1526692701"/>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69</Words>
  <Application>Microsoft Macintosh PowerPoint</Application>
  <PresentationFormat>On-screen Show (4:3)</PresentationFormat>
  <Paragraphs>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宋体</vt:lpstr>
      <vt:lpstr>Arial</vt:lpstr>
      <vt:lpstr>Calibri</vt:lpstr>
      <vt:lpstr>Office 主题</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Xiaoyan Jiang</dc:creator>
  <cp:lastModifiedBy>Microsoft Office User</cp:lastModifiedBy>
  <cp:revision>69</cp:revision>
  <dcterms:created xsi:type="dcterms:W3CDTF">2018-02-11T19:11:44Z</dcterms:created>
  <dcterms:modified xsi:type="dcterms:W3CDTF">2021-08-10T19:20:25Z</dcterms:modified>
</cp:coreProperties>
</file>