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Advantages (green) and disadvantages (red) of different machine perfusion techniques. 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Christoph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Emontzpohl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3(3):135-143.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B9824F-1C63-5845-85D4-FB7C2C2B2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58" y="1411165"/>
            <a:ext cx="7408985" cy="416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61</cp:revision>
  <dcterms:created xsi:type="dcterms:W3CDTF">2018-02-11T19:11:44Z</dcterms:created>
  <dcterms:modified xsi:type="dcterms:W3CDTF">2020-07-02T19:05:45Z</dcterms:modified>
</cp:coreProperties>
</file>