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Schematic representation of RIPK1-mediated signaling in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steatotic</a:t>
            </a:r>
            <a:r>
              <a:rPr lang="en-US" altLang="zh-CN" sz="1400">
                <a:latin typeface="Arial" panose="020B0604020202020204" pitchFamily="34" charset="0"/>
                <a:cs typeface="Arial" panose="020B0604020202020204" pitchFamily="34" charset="0"/>
              </a:rPr>
              <a:t> compared to lean livers undergoing IRI.</a:t>
            </a: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Christoph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Emontzpohl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 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3(3):135-143.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DCF826-B6CF-BF40-9580-7EF207646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019" y="1406768"/>
            <a:ext cx="7437641" cy="418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61</cp:revision>
  <dcterms:created xsi:type="dcterms:W3CDTF">2018-02-11T19:11:44Z</dcterms:created>
  <dcterms:modified xsi:type="dcterms:W3CDTF">2020-07-02T19:04:57Z</dcterms:modified>
</cp:coreProperties>
</file>