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Schematic representation of RIPK1-mediated signaling in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steatotic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 compared to lean livers undergoing IRI.</a:t>
            </a: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Christoph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Emontzpohl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3(3):135-143.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DCF826-B6CF-BF40-9580-7EF207646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19" y="1406768"/>
            <a:ext cx="7437641" cy="418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61</cp:revision>
  <dcterms:created xsi:type="dcterms:W3CDTF">2018-02-11T19:11:44Z</dcterms:created>
  <dcterms:modified xsi:type="dcterms:W3CDTF">2020-07-02T19:04:57Z</dcterms:modified>
</cp:coreProperties>
</file>